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Open Sans Bold" charset="0"/>
      <p:regular r:id="rId10"/>
    </p:embeddedFont>
    <p:embeddedFont>
      <p:font typeface="Consolas" pitchFamily="49" charset="0"/>
      <p:regular r:id="rId11"/>
      <p:bold r:id="rId12"/>
      <p:italic r:id="rId13"/>
      <p:boldItalic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Arimo Bold" charset="0"/>
      <p:regular r:id="rId19"/>
    </p:embeddedFont>
    <p:embeddedFont>
      <p:font typeface="Open Sans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2013794"/>
            <a:ext cx="9445526" cy="3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Mastering React Router: Seamless Navigation in Your SPAs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9762" y="5529114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Navigate your React Single Page Applications (SPAs) with ease and efficiency. We'll cover all the essential concepts and best practices to boost your development workflow.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45475" y="7736235"/>
            <a:ext cx="463154" cy="463154"/>
            <a:chOff x="0" y="0"/>
            <a:chExt cx="617538" cy="6175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7859762" y="7750522"/>
            <a:ext cx="434579" cy="434579"/>
          </a:xfrm>
          <a:custGeom>
            <a:avLst/>
            <a:gdLst/>
            <a:ahLst/>
            <a:cxnLst/>
            <a:rect l="l" t="t" r="r" b="b"/>
            <a:pathLst>
              <a:path w="434579" h="434579">
                <a:moveTo>
                  <a:pt x="0" y="0"/>
                </a:moveTo>
                <a:lnTo>
                  <a:pt x="434579" y="0"/>
                </a:lnTo>
                <a:lnTo>
                  <a:pt x="434579" y="434579"/>
                </a:lnTo>
                <a:lnTo>
                  <a:pt x="0" y="434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445550" y="7643664"/>
            <a:ext cx="2816424" cy="57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by Ritika Telang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02614" y="9057718"/>
            <a:ext cx="3837141" cy="88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92"/>
              </a:lnSpc>
            </a:pPr>
            <a:r>
              <a:rPr lang="en-US" sz="25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Under the guidence of </a:t>
            </a:r>
          </a:p>
          <a:p>
            <a:pPr algn="r">
              <a:lnSpc>
                <a:spcPts val="3593"/>
              </a:lnSpc>
            </a:pPr>
            <a:r>
              <a:rPr lang="en-US" sz="25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Umar Solanki Sir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971550"/>
            <a:ext cx="1424880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React Router: The Heart of SPAs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33764"/>
            <a:ext cx="3544044" cy="49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What is it?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586277"/>
            <a:ext cx="7805886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React Router is a powerful </a:t>
            </a:r>
            <a:r>
              <a:rPr lang="en-US" sz="2187" b="1">
                <a:solidFill>
                  <a:srgbClr val="333F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library </a:t>
            </a: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for managing navigation in React applications.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2533764"/>
            <a:ext cx="3544044" cy="49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Why Use it?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3252979"/>
            <a:ext cx="7805886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Enables </a:t>
            </a:r>
            <a:r>
              <a:rPr lang="en-US" sz="2187" b="1">
                <a:solidFill>
                  <a:srgbClr val="333F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smooth transitions </a:t>
            </a: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between views, creates a user-friendly experience, and simplifies navigation logic.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238903"/>
            <a:ext cx="7805886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Uses </a:t>
            </a:r>
            <a:r>
              <a:rPr lang="en-US" sz="2187" b="1">
                <a:solidFill>
                  <a:srgbClr val="333F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JSX </a:t>
            </a: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to define routes, making the code intuitive and readable.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891529"/>
            <a:ext cx="7805886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Routes are </a:t>
            </a:r>
            <a:r>
              <a:rPr lang="en-US" sz="2187" b="1">
                <a:solidFill>
                  <a:srgbClr val="333F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dynamically rendered </a:t>
            </a: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based on the application's state, rather than being hard-coded.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1801" y="5238903"/>
            <a:ext cx="7805886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Helps </a:t>
            </a:r>
            <a:r>
              <a:rPr lang="en-US" sz="2187" b="1">
                <a:solidFill>
                  <a:srgbClr val="333F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load </a:t>
            </a: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2187" b="1">
                <a:solidFill>
                  <a:srgbClr val="333F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display </a:t>
            </a: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different components or pages based on the URL.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1801" y="6891529"/>
            <a:ext cx="7805886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Encourages </a:t>
            </a:r>
            <a:r>
              <a:rPr lang="en-US" sz="2187" b="1">
                <a:solidFill>
                  <a:srgbClr val="333F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component-based design</a:t>
            </a: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, making large applications easier to organize and maintain.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1558529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Installation: Getting Started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7475" y="4127004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00596" y="4276130"/>
            <a:ext cx="221159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3632" y="4093666"/>
            <a:ext cx="3659684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 Install Package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2" y="5101977"/>
            <a:ext cx="365968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Use npm or yarn to install the React Router package.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52071" y="4127004"/>
            <a:ext cx="647403" cy="647402"/>
            <a:chOff x="0" y="0"/>
            <a:chExt cx="863203" cy="86320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5998220" y="4276130"/>
            <a:ext cx="355104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78229" y="4093666"/>
            <a:ext cx="3659684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 Import Components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78229" y="5101977"/>
            <a:ext cx="365968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Import necessary components from the 'react-router-dom' package.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87475" y="7146280"/>
            <a:ext cx="647402" cy="647403"/>
            <a:chOff x="0" y="0"/>
            <a:chExt cx="863203" cy="86320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132731" y="7295406"/>
            <a:ext cx="356890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13632" y="7112942"/>
            <a:ext cx="4304407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 Configure Router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13632" y="7678341"/>
            <a:ext cx="852413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Wrap your app with the 'BrowserRouter' component for routing functionality.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6696" y="1126777"/>
            <a:ext cx="16394609" cy="173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Core Components: Building Blocks of Navigation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1934" y="3401317"/>
            <a:ext cx="8071694" cy="1587104"/>
            <a:chOff x="0" y="0"/>
            <a:chExt cx="10762258" cy="2116138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0749661" cy="2103501"/>
            </a:xfrm>
            <a:custGeom>
              <a:avLst/>
              <a:gdLst/>
              <a:ahLst/>
              <a:cxnLst/>
              <a:rect l="l" t="t" r="r" b="b"/>
              <a:pathLst>
                <a:path w="10749661" h="2103501">
                  <a:moveTo>
                    <a:pt x="0" y="151511"/>
                  </a:moveTo>
                  <a:cubicBezTo>
                    <a:pt x="0" y="67818"/>
                    <a:pt x="68199" y="0"/>
                    <a:pt x="152273" y="0"/>
                  </a:cubicBezTo>
                  <a:lnTo>
                    <a:pt x="10597388" y="0"/>
                  </a:lnTo>
                  <a:cubicBezTo>
                    <a:pt x="10681462" y="0"/>
                    <a:pt x="10749661" y="67818"/>
                    <a:pt x="10749661" y="151511"/>
                  </a:cubicBezTo>
                  <a:lnTo>
                    <a:pt x="10749661" y="1951990"/>
                  </a:lnTo>
                  <a:cubicBezTo>
                    <a:pt x="10749661" y="2035683"/>
                    <a:pt x="10681462" y="2103501"/>
                    <a:pt x="10597388" y="2103501"/>
                  </a:cubicBezTo>
                  <a:lnTo>
                    <a:pt x="152273" y="2103501"/>
                  </a:lnTo>
                  <a:cubicBezTo>
                    <a:pt x="68199" y="2103501"/>
                    <a:pt x="0" y="2035556"/>
                    <a:pt x="0" y="1951990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762361" cy="2116201"/>
            </a:xfrm>
            <a:custGeom>
              <a:avLst/>
              <a:gdLst/>
              <a:ahLst/>
              <a:cxnLst/>
              <a:rect l="l" t="t" r="r" b="b"/>
              <a:pathLst>
                <a:path w="10762361" h="2116201">
                  <a:moveTo>
                    <a:pt x="0" y="157861"/>
                  </a:moveTo>
                  <a:cubicBezTo>
                    <a:pt x="0" y="70612"/>
                    <a:pt x="70993" y="0"/>
                    <a:pt x="158623" y="0"/>
                  </a:cubicBezTo>
                  <a:lnTo>
                    <a:pt x="10603738" y="0"/>
                  </a:lnTo>
                  <a:lnTo>
                    <a:pt x="10603738" y="6350"/>
                  </a:lnTo>
                  <a:lnTo>
                    <a:pt x="10603738" y="0"/>
                  </a:lnTo>
                  <a:cubicBezTo>
                    <a:pt x="10691241" y="0"/>
                    <a:pt x="10762361" y="70612"/>
                    <a:pt x="10762361" y="157861"/>
                  </a:cubicBezTo>
                  <a:lnTo>
                    <a:pt x="10756011" y="157861"/>
                  </a:lnTo>
                  <a:lnTo>
                    <a:pt x="10762361" y="157861"/>
                  </a:lnTo>
                  <a:lnTo>
                    <a:pt x="10762361" y="1958340"/>
                  </a:lnTo>
                  <a:lnTo>
                    <a:pt x="10756011" y="1958340"/>
                  </a:lnTo>
                  <a:lnTo>
                    <a:pt x="10762361" y="1958340"/>
                  </a:lnTo>
                  <a:cubicBezTo>
                    <a:pt x="10762361" y="2045589"/>
                    <a:pt x="10691368" y="2116201"/>
                    <a:pt x="10603738" y="2116201"/>
                  </a:cubicBezTo>
                  <a:lnTo>
                    <a:pt x="10603738" y="2109851"/>
                  </a:lnTo>
                  <a:lnTo>
                    <a:pt x="10603738" y="2116201"/>
                  </a:lnTo>
                  <a:lnTo>
                    <a:pt x="158623" y="2116201"/>
                  </a:lnTo>
                  <a:lnTo>
                    <a:pt x="158623" y="2109851"/>
                  </a:lnTo>
                  <a:lnTo>
                    <a:pt x="158623" y="2116201"/>
                  </a:lnTo>
                  <a:cubicBezTo>
                    <a:pt x="70993" y="2116201"/>
                    <a:pt x="0" y="2045462"/>
                    <a:pt x="0" y="1958340"/>
                  </a:cubicBezTo>
                  <a:lnTo>
                    <a:pt x="0" y="157861"/>
                  </a:lnTo>
                  <a:lnTo>
                    <a:pt x="6350" y="157861"/>
                  </a:lnTo>
                  <a:lnTo>
                    <a:pt x="0" y="157861"/>
                  </a:lnTo>
                  <a:moveTo>
                    <a:pt x="12700" y="157861"/>
                  </a:moveTo>
                  <a:lnTo>
                    <a:pt x="12700" y="1958340"/>
                  </a:lnTo>
                  <a:lnTo>
                    <a:pt x="6350" y="1958340"/>
                  </a:lnTo>
                  <a:lnTo>
                    <a:pt x="12700" y="1958340"/>
                  </a:lnTo>
                  <a:cubicBezTo>
                    <a:pt x="12700" y="2038477"/>
                    <a:pt x="77978" y="2103501"/>
                    <a:pt x="158623" y="2103501"/>
                  </a:cubicBezTo>
                  <a:lnTo>
                    <a:pt x="10603738" y="2103501"/>
                  </a:lnTo>
                  <a:cubicBezTo>
                    <a:pt x="10684383" y="2103501"/>
                    <a:pt x="10749661" y="2038477"/>
                    <a:pt x="10749661" y="1958340"/>
                  </a:cubicBezTo>
                  <a:lnTo>
                    <a:pt x="10749661" y="157861"/>
                  </a:lnTo>
                  <a:cubicBezTo>
                    <a:pt x="10749534" y="77724"/>
                    <a:pt x="10684256" y="12700"/>
                    <a:pt x="10603738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861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26641" y="3647926"/>
            <a:ext cx="3381375" cy="46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BrowserRouter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6641" y="4194721"/>
            <a:ext cx="7502278" cy="50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main router component that enables routing.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74522" y="3401317"/>
            <a:ext cx="8071694" cy="1587104"/>
            <a:chOff x="0" y="0"/>
            <a:chExt cx="10762258" cy="211613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0749661" cy="2103501"/>
            </a:xfrm>
            <a:custGeom>
              <a:avLst/>
              <a:gdLst/>
              <a:ahLst/>
              <a:cxnLst/>
              <a:rect l="l" t="t" r="r" b="b"/>
              <a:pathLst>
                <a:path w="10749661" h="2103501">
                  <a:moveTo>
                    <a:pt x="0" y="151511"/>
                  </a:moveTo>
                  <a:cubicBezTo>
                    <a:pt x="0" y="67818"/>
                    <a:pt x="68199" y="0"/>
                    <a:pt x="152273" y="0"/>
                  </a:cubicBezTo>
                  <a:lnTo>
                    <a:pt x="10597388" y="0"/>
                  </a:lnTo>
                  <a:cubicBezTo>
                    <a:pt x="10681462" y="0"/>
                    <a:pt x="10749661" y="67818"/>
                    <a:pt x="10749661" y="151511"/>
                  </a:cubicBezTo>
                  <a:lnTo>
                    <a:pt x="10749661" y="1951990"/>
                  </a:lnTo>
                  <a:cubicBezTo>
                    <a:pt x="10749661" y="2035683"/>
                    <a:pt x="10681462" y="2103501"/>
                    <a:pt x="10597388" y="2103501"/>
                  </a:cubicBezTo>
                  <a:lnTo>
                    <a:pt x="152273" y="2103501"/>
                  </a:lnTo>
                  <a:cubicBezTo>
                    <a:pt x="68199" y="2103501"/>
                    <a:pt x="0" y="2035556"/>
                    <a:pt x="0" y="1951990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762361" cy="2116201"/>
            </a:xfrm>
            <a:custGeom>
              <a:avLst/>
              <a:gdLst/>
              <a:ahLst/>
              <a:cxnLst/>
              <a:rect l="l" t="t" r="r" b="b"/>
              <a:pathLst>
                <a:path w="10762361" h="2116201">
                  <a:moveTo>
                    <a:pt x="0" y="157861"/>
                  </a:moveTo>
                  <a:cubicBezTo>
                    <a:pt x="0" y="70612"/>
                    <a:pt x="70993" y="0"/>
                    <a:pt x="158623" y="0"/>
                  </a:cubicBezTo>
                  <a:lnTo>
                    <a:pt x="10603738" y="0"/>
                  </a:lnTo>
                  <a:lnTo>
                    <a:pt x="10603738" y="6350"/>
                  </a:lnTo>
                  <a:lnTo>
                    <a:pt x="10603738" y="0"/>
                  </a:lnTo>
                  <a:cubicBezTo>
                    <a:pt x="10691241" y="0"/>
                    <a:pt x="10762361" y="70612"/>
                    <a:pt x="10762361" y="157861"/>
                  </a:cubicBezTo>
                  <a:lnTo>
                    <a:pt x="10756011" y="157861"/>
                  </a:lnTo>
                  <a:lnTo>
                    <a:pt x="10762361" y="157861"/>
                  </a:lnTo>
                  <a:lnTo>
                    <a:pt x="10762361" y="1958340"/>
                  </a:lnTo>
                  <a:lnTo>
                    <a:pt x="10756011" y="1958340"/>
                  </a:lnTo>
                  <a:lnTo>
                    <a:pt x="10762361" y="1958340"/>
                  </a:lnTo>
                  <a:cubicBezTo>
                    <a:pt x="10762361" y="2045589"/>
                    <a:pt x="10691368" y="2116201"/>
                    <a:pt x="10603738" y="2116201"/>
                  </a:cubicBezTo>
                  <a:lnTo>
                    <a:pt x="10603738" y="2109851"/>
                  </a:lnTo>
                  <a:lnTo>
                    <a:pt x="10603738" y="2116201"/>
                  </a:lnTo>
                  <a:lnTo>
                    <a:pt x="158623" y="2116201"/>
                  </a:lnTo>
                  <a:lnTo>
                    <a:pt x="158623" y="2109851"/>
                  </a:lnTo>
                  <a:lnTo>
                    <a:pt x="158623" y="2116201"/>
                  </a:lnTo>
                  <a:cubicBezTo>
                    <a:pt x="70993" y="2116201"/>
                    <a:pt x="0" y="2045462"/>
                    <a:pt x="0" y="1958340"/>
                  </a:cubicBezTo>
                  <a:lnTo>
                    <a:pt x="0" y="157861"/>
                  </a:lnTo>
                  <a:lnTo>
                    <a:pt x="6350" y="157861"/>
                  </a:lnTo>
                  <a:lnTo>
                    <a:pt x="0" y="157861"/>
                  </a:lnTo>
                  <a:moveTo>
                    <a:pt x="12700" y="157861"/>
                  </a:moveTo>
                  <a:lnTo>
                    <a:pt x="12700" y="1958340"/>
                  </a:lnTo>
                  <a:lnTo>
                    <a:pt x="6350" y="1958340"/>
                  </a:lnTo>
                  <a:lnTo>
                    <a:pt x="12700" y="1958340"/>
                  </a:lnTo>
                  <a:cubicBezTo>
                    <a:pt x="12700" y="2038477"/>
                    <a:pt x="77978" y="2103501"/>
                    <a:pt x="158623" y="2103501"/>
                  </a:cubicBezTo>
                  <a:lnTo>
                    <a:pt x="10603738" y="2103501"/>
                  </a:lnTo>
                  <a:cubicBezTo>
                    <a:pt x="10684383" y="2103501"/>
                    <a:pt x="10749661" y="2038477"/>
                    <a:pt x="10749661" y="1958340"/>
                  </a:cubicBezTo>
                  <a:lnTo>
                    <a:pt x="10749661" y="157861"/>
                  </a:lnTo>
                  <a:cubicBezTo>
                    <a:pt x="10749534" y="77724"/>
                    <a:pt x="10684256" y="12700"/>
                    <a:pt x="10603738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861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559230" y="3647926"/>
            <a:ext cx="3381375" cy="46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Routes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59230" y="4194721"/>
            <a:ext cx="7502278" cy="50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Defines the routes and their corresponding components.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41934" y="5249316"/>
            <a:ext cx="8071694" cy="2019895"/>
            <a:chOff x="0" y="0"/>
            <a:chExt cx="10762258" cy="269319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0749534" cy="2680589"/>
            </a:xfrm>
            <a:custGeom>
              <a:avLst/>
              <a:gdLst/>
              <a:ahLst/>
              <a:cxnLst/>
              <a:rect l="l" t="t" r="r" b="b"/>
              <a:pathLst>
                <a:path w="10749534" h="2680589">
                  <a:moveTo>
                    <a:pt x="0" y="151511"/>
                  </a:moveTo>
                  <a:cubicBezTo>
                    <a:pt x="0" y="67818"/>
                    <a:pt x="68072" y="0"/>
                    <a:pt x="152019" y="0"/>
                  </a:cubicBezTo>
                  <a:lnTo>
                    <a:pt x="10597515" y="0"/>
                  </a:lnTo>
                  <a:cubicBezTo>
                    <a:pt x="10681462" y="0"/>
                    <a:pt x="10749534" y="67818"/>
                    <a:pt x="10749534" y="151511"/>
                  </a:cubicBezTo>
                  <a:lnTo>
                    <a:pt x="10749534" y="2529078"/>
                  </a:lnTo>
                  <a:cubicBezTo>
                    <a:pt x="10749534" y="2612771"/>
                    <a:pt x="10681462" y="2680589"/>
                    <a:pt x="10597515" y="2680589"/>
                  </a:cubicBezTo>
                  <a:lnTo>
                    <a:pt x="152019" y="2680589"/>
                  </a:lnTo>
                  <a:cubicBezTo>
                    <a:pt x="68072" y="2680462"/>
                    <a:pt x="0" y="2612644"/>
                    <a:pt x="0" y="2529078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0762234" cy="2693289"/>
            </a:xfrm>
            <a:custGeom>
              <a:avLst/>
              <a:gdLst/>
              <a:ahLst/>
              <a:cxnLst/>
              <a:rect l="l" t="t" r="r" b="b"/>
              <a:pathLst>
                <a:path w="10762234" h="2693289">
                  <a:moveTo>
                    <a:pt x="0" y="157861"/>
                  </a:moveTo>
                  <a:cubicBezTo>
                    <a:pt x="0" y="70612"/>
                    <a:pt x="70866" y="0"/>
                    <a:pt x="158369" y="0"/>
                  </a:cubicBezTo>
                  <a:lnTo>
                    <a:pt x="10603865" y="0"/>
                  </a:lnTo>
                  <a:lnTo>
                    <a:pt x="10603865" y="6350"/>
                  </a:lnTo>
                  <a:lnTo>
                    <a:pt x="10603865" y="0"/>
                  </a:lnTo>
                  <a:cubicBezTo>
                    <a:pt x="10691368" y="0"/>
                    <a:pt x="10762234" y="70612"/>
                    <a:pt x="10762234" y="157861"/>
                  </a:cubicBezTo>
                  <a:lnTo>
                    <a:pt x="10755884" y="157861"/>
                  </a:lnTo>
                  <a:lnTo>
                    <a:pt x="10762234" y="157861"/>
                  </a:lnTo>
                  <a:lnTo>
                    <a:pt x="10762234" y="2535428"/>
                  </a:lnTo>
                  <a:lnTo>
                    <a:pt x="10755884" y="2535428"/>
                  </a:lnTo>
                  <a:lnTo>
                    <a:pt x="10762234" y="2535428"/>
                  </a:lnTo>
                  <a:cubicBezTo>
                    <a:pt x="10762234" y="2622550"/>
                    <a:pt x="10691368" y="2693289"/>
                    <a:pt x="10603865" y="2693289"/>
                  </a:cubicBezTo>
                  <a:lnTo>
                    <a:pt x="10603865" y="2686939"/>
                  </a:lnTo>
                  <a:lnTo>
                    <a:pt x="10603865" y="2693289"/>
                  </a:lnTo>
                  <a:lnTo>
                    <a:pt x="158369" y="2693289"/>
                  </a:lnTo>
                  <a:lnTo>
                    <a:pt x="158369" y="2686939"/>
                  </a:lnTo>
                  <a:lnTo>
                    <a:pt x="158369" y="2693289"/>
                  </a:lnTo>
                  <a:cubicBezTo>
                    <a:pt x="70866" y="2693162"/>
                    <a:pt x="0" y="2622550"/>
                    <a:pt x="0" y="2535428"/>
                  </a:cubicBezTo>
                  <a:lnTo>
                    <a:pt x="0" y="157861"/>
                  </a:lnTo>
                  <a:lnTo>
                    <a:pt x="6350" y="157861"/>
                  </a:lnTo>
                  <a:lnTo>
                    <a:pt x="0" y="157861"/>
                  </a:lnTo>
                  <a:moveTo>
                    <a:pt x="12700" y="157861"/>
                  </a:moveTo>
                  <a:lnTo>
                    <a:pt x="12700" y="2535428"/>
                  </a:lnTo>
                  <a:lnTo>
                    <a:pt x="6350" y="2535428"/>
                  </a:lnTo>
                  <a:lnTo>
                    <a:pt x="12700" y="2535428"/>
                  </a:lnTo>
                  <a:cubicBezTo>
                    <a:pt x="12700" y="2615565"/>
                    <a:pt x="77851" y="2680589"/>
                    <a:pt x="158369" y="2680589"/>
                  </a:cubicBezTo>
                  <a:lnTo>
                    <a:pt x="10603865" y="2680589"/>
                  </a:lnTo>
                  <a:cubicBezTo>
                    <a:pt x="10684383" y="2680589"/>
                    <a:pt x="10749534" y="2615565"/>
                    <a:pt x="10749534" y="2535428"/>
                  </a:cubicBezTo>
                  <a:lnTo>
                    <a:pt x="10749534" y="157861"/>
                  </a:lnTo>
                  <a:cubicBezTo>
                    <a:pt x="10749534" y="77724"/>
                    <a:pt x="10684383" y="12700"/>
                    <a:pt x="1060386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851" y="12700"/>
                    <a:pt x="12700" y="77724"/>
                    <a:pt x="12700" y="157861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26641" y="5495925"/>
            <a:ext cx="3381375" cy="46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Link/NavLink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6641" y="6042720"/>
            <a:ext cx="7502278" cy="94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Components for creating interactive links to navigate between routes.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74522" y="5249316"/>
            <a:ext cx="8071694" cy="2019895"/>
            <a:chOff x="0" y="0"/>
            <a:chExt cx="10762258" cy="269319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0749534" cy="2680589"/>
            </a:xfrm>
            <a:custGeom>
              <a:avLst/>
              <a:gdLst/>
              <a:ahLst/>
              <a:cxnLst/>
              <a:rect l="l" t="t" r="r" b="b"/>
              <a:pathLst>
                <a:path w="10749534" h="2680589">
                  <a:moveTo>
                    <a:pt x="0" y="151511"/>
                  </a:moveTo>
                  <a:cubicBezTo>
                    <a:pt x="0" y="67818"/>
                    <a:pt x="68072" y="0"/>
                    <a:pt x="152019" y="0"/>
                  </a:cubicBezTo>
                  <a:lnTo>
                    <a:pt x="10597515" y="0"/>
                  </a:lnTo>
                  <a:cubicBezTo>
                    <a:pt x="10681462" y="0"/>
                    <a:pt x="10749534" y="67818"/>
                    <a:pt x="10749534" y="151511"/>
                  </a:cubicBezTo>
                  <a:lnTo>
                    <a:pt x="10749534" y="2529078"/>
                  </a:lnTo>
                  <a:cubicBezTo>
                    <a:pt x="10749534" y="2612771"/>
                    <a:pt x="10681462" y="2680589"/>
                    <a:pt x="10597515" y="2680589"/>
                  </a:cubicBezTo>
                  <a:lnTo>
                    <a:pt x="152019" y="2680589"/>
                  </a:lnTo>
                  <a:cubicBezTo>
                    <a:pt x="68072" y="2680462"/>
                    <a:pt x="0" y="2612644"/>
                    <a:pt x="0" y="2529078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762234" cy="2693289"/>
            </a:xfrm>
            <a:custGeom>
              <a:avLst/>
              <a:gdLst/>
              <a:ahLst/>
              <a:cxnLst/>
              <a:rect l="l" t="t" r="r" b="b"/>
              <a:pathLst>
                <a:path w="10762234" h="2693289">
                  <a:moveTo>
                    <a:pt x="0" y="157861"/>
                  </a:moveTo>
                  <a:cubicBezTo>
                    <a:pt x="0" y="70612"/>
                    <a:pt x="70866" y="0"/>
                    <a:pt x="158369" y="0"/>
                  </a:cubicBezTo>
                  <a:lnTo>
                    <a:pt x="10603865" y="0"/>
                  </a:lnTo>
                  <a:lnTo>
                    <a:pt x="10603865" y="6350"/>
                  </a:lnTo>
                  <a:lnTo>
                    <a:pt x="10603865" y="0"/>
                  </a:lnTo>
                  <a:cubicBezTo>
                    <a:pt x="10691368" y="0"/>
                    <a:pt x="10762234" y="70612"/>
                    <a:pt x="10762234" y="157861"/>
                  </a:cubicBezTo>
                  <a:lnTo>
                    <a:pt x="10755884" y="157861"/>
                  </a:lnTo>
                  <a:lnTo>
                    <a:pt x="10762234" y="157861"/>
                  </a:lnTo>
                  <a:lnTo>
                    <a:pt x="10762234" y="2535428"/>
                  </a:lnTo>
                  <a:lnTo>
                    <a:pt x="10755884" y="2535428"/>
                  </a:lnTo>
                  <a:lnTo>
                    <a:pt x="10762234" y="2535428"/>
                  </a:lnTo>
                  <a:cubicBezTo>
                    <a:pt x="10762234" y="2622550"/>
                    <a:pt x="10691368" y="2693289"/>
                    <a:pt x="10603865" y="2693289"/>
                  </a:cubicBezTo>
                  <a:lnTo>
                    <a:pt x="10603865" y="2686939"/>
                  </a:lnTo>
                  <a:lnTo>
                    <a:pt x="10603865" y="2693289"/>
                  </a:lnTo>
                  <a:lnTo>
                    <a:pt x="158369" y="2693289"/>
                  </a:lnTo>
                  <a:lnTo>
                    <a:pt x="158369" y="2686939"/>
                  </a:lnTo>
                  <a:lnTo>
                    <a:pt x="158369" y="2693289"/>
                  </a:lnTo>
                  <a:cubicBezTo>
                    <a:pt x="70866" y="2693162"/>
                    <a:pt x="0" y="2622550"/>
                    <a:pt x="0" y="2535428"/>
                  </a:cubicBezTo>
                  <a:lnTo>
                    <a:pt x="0" y="157861"/>
                  </a:lnTo>
                  <a:lnTo>
                    <a:pt x="6350" y="157861"/>
                  </a:lnTo>
                  <a:lnTo>
                    <a:pt x="0" y="157861"/>
                  </a:lnTo>
                  <a:moveTo>
                    <a:pt x="12700" y="157861"/>
                  </a:moveTo>
                  <a:lnTo>
                    <a:pt x="12700" y="2535428"/>
                  </a:lnTo>
                  <a:lnTo>
                    <a:pt x="6350" y="2535428"/>
                  </a:lnTo>
                  <a:lnTo>
                    <a:pt x="12700" y="2535428"/>
                  </a:lnTo>
                  <a:cubicBezTo>
                    <a:pt x="12700" y="2615565"/>
                    <a:pt x="77851" y="2680589"/>
                    <a:pt x="158369" y="2680589"/>
                  </a:cubicBezTo>
                  <a:lnTo>
                    <a:pt x="10603865" y="2680589"/>
                  </a:lnTo>
                  <a:cubicBezTo>
                    <a:pt x="10684383" y="2680589"/>
                    <a:pt x="10749534" y="2615565"/>
                    <a:pt x="10749534" y="2535428"/>
                  </a:cubicBezTo>
                  <a:lnTo>
                    <a:pt x="10749534" y="157861"/>
                  </a:lnTo>
                  <a:cubicBezTo>
                    <a:pt x="10749534" y="77724"/>
                    <a:pt x="10684383" y="12700"/>
                    <a:pt x="1060386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851" y="12700"/>
                    <a:pt x="12700" y="77724"/>
                    <a:pt x="12700" y="157861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9559230" y="5495925"/>
            <a:ext cx="3381375" cy="46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Outlet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59230" y="6042720"/>
            <a:ext cx="7502278" cy="50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Renders the component associated with the current route.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41934" y="7530107"/>
            <a:ext cx="8071694" cy="1587104"/>
            <a:chOff x="0" y="0"/>
            <a:chExt cx="10762258" cy="2116138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0749661" cy="2103501"/>
            </a:xfrm>
            <a:custGeom>
              <a:avLst/>
              <a:gdLst/>
              <a:ahLst/>
              <a:cxnLst/>
              <a:rect l="l" t="t" r="r" b="b"/>
              <a:pathLst>
                <a:path w="10749661" h="2103501">
                  <a:moveTo>
                    <a:pt x="0" y="151511"/>
                  </a:moveTo>
                  <a:cubicBezTo>
                    <a:pt x="0" y="67818"/>
                    <a:pt x="68199" y="0"/>
                    <a:pt x="152273" y="0"/>
                  </a:cubicBezTo>
                  <a:lnTo>
                    <a:pt x="10597388" y="0"/>
                  </a:lnTo>
                  <a:cubicBezTo>
                    <a:pt x="10681462" y="0"/>
                    <a:pt x="10749661" y="67818"/>
                    <a:pt x="10749661" y="151511"/>
                  </a:cubicBezTo>
                  <a:lnTo>
                    <a:pt x="10749661" y="1951990"/>
                  </a:lnTo>
                  <a:cubicBezTo>
                    <a:pt x="10749661" y="2035683"/>
                    <a:pt x="10681462" y="2103501"/>
                    <a:pt x="10597388" y="2103501"/>
                  </a:cubicBezTo>
                  <a:lnTo>
                    <a:pt x="152273" y="2103501"/>
                  </a:lnTo>
                  <a:cubicBezTo>
                    <a:pt x="68199" y="2103501"/>
                    <a:pt x="0" y="2035556"/>
                    <a:pt x="0" y="1951990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762361" cy="2116201"/>
            </a:xfrm>
            <a:custGeom>
              <a:avLst/>
              <a:gdLst/>
              <a:ahLst/>
              <a:cxnLst/>
              <a:rect l="l" t="t" r="r" b="b"/>
              <a:pathLst>
                <a:path w="10762361" h="2116201">
                  <a:moveTo>
                    <a:pt x="0" y="157861"/>
                  </a:moveTo>
                  <a:cubicBezTo>
                    <a:pt x="0" y="70612"/>
                    <a:pt x="70993" y="0"/>
                    <a:pt x="158623" y="0"/>
                  </a:cubicBezTo>
                  <a:lnTo>
                    <a:pt x="10603738" y="0"/>
                  </a:lnTo>
                  <a:lnTo>
                    <a:pt x="10603738" y="6350"/>
                  </a:lnTo>
                  <a:lnTo>
                    <a:pt x="10603738" y="0"/>
                  </a:lnTo>
                  <a:cubicBezTo>
                    <a:pt x="10691241" y="0"/>
                    <a:pt x="10762361" y="70612"/>
                    <a:pt x="10762361" y="157861"/>
                  </a:cubicBezTo>
                  <a:lnTo>
                    <a:pt x="10756011" y="157861"/>
                  </a:lnTo>
                  <a:lnTo>
                    <a:pt x="10762361" y="157861"/>
                  </a:lnTo>
                  <a:lnTo>
                    <a:pt x="10762361" y="1958340"/>
                  </a:lnTo>
                  <a:lnTo>
                    <a:pt x="10756011" y="1958340"/>
                  </a:lnTo>
                  <a:lnTo>
                    <a:pt x="10762361" y="1958340"/>
                  </a:lnTo>
                  <a:cubicBezTo>
                    <a:pt x="10762361" y="2045589"/>
                    <a:pt x="10691368" y="2116201"/>
                    <a:pt x="10603738" y="2116201"/>
                  </a:cubicBezTo>
                  <a:lnTo>
                    <a:pt x="10603738" y="2109851"/>
                  </a:lnTo>
                  <a:lnTo>
                    <a:pt x="10603738" y="2116201"/>
                  </a:lnTo>
                  <a:lnTo>
                    <a:pt x="158623" y="2116201"/>
                  </a:lnTo>
                  <a:lnTo>
                    <a:pt x="158623" y="2109851"/>
                  </a:lnTo>
                  <a:lnTo>
                    <a:pt x="158623" y="2116201"/>
                  </a:lnTo>
                  <a:cubicBezTo>
                    <a:pt x="70993" y="2116201"/>
                    <a:pt x="0" y="2045462"/>
                    <a:pt x="0" y="1958340"/>
                  </a:cubicBezTo>
                  <a:lnTo>
                    <a:pt x="0" y="157861"/>
                  </a:lnTo>
                  <a:lnTo>
                    <a:pt x="6350" y="157861"/>
                  </a:lnTo>
                  <a:lnTo>
                    <a:pt x="0" y="157861"/>
                  </a:lnTo>
                  <a:moveTo>
                    <a:pt x="12700" y="157861"/>
                  </a:moveTo>
                  <a:lnTo>
                    <a:pt x="12700" y="1958340"/>
                  </a:lnTo>
                  <a:lnTo>
                    <a:pt x="6350" y="1958340"/>
                  </a:lnTo>
                  <a:lnTo>
                    <a:pt x="12700" y="1958340"/>
                  </a:lnTo>
                  <a:cubicBezTo>
                    <a:pt x="12700" y="2038477"/>
                    <a:pt x="77978" y="2103501"/>
                    <a:pt x="158623" y="2103501"/>
                  </a:cubicBezTo>
                  <a:lnTo>
                    <a:pt x="10603738" y="2103501"/>
                  </a:lnTo>
                  <a:cubicBezTo>
                    <a:pt x="10684383" y="2103501"/>
                    <a:pt x="10749661" y="2038477"/>
                    <a:pt x="10749661" y="1958340"/>
                  </a:cubicBezTo>
                  <a:lnTo>
                    <a:pt x="10749661" y="157861"/>
                  </a:lnTo>
                  <a:cubicBezTo>
                    <a:pt x="10749534" y="77724"/>
                    <a:pt x="10684256" y="12700"/>
                    <a:pt x="10603738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861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226641" y="7776716"/>
            <a:ext cx="3381375" cy="46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useParams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6641" y="8323510"/>
            <a:ext cx="7502278" cy="50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Hook for accessing route parameters.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274522" y="7530107"/>
            <a:ext cx="8071694" cy="1587104"/>
            <a:chOff x="0" y="0"/>
            <a:chExt cx="10762258" cy="2116138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10749661" cy="2103501"/>
            </a:xfrm>
            <a:custGeom>
              <a:avLst/>
              <a:gdLst/>
              <a:ahLst/>
              <a:cxnLst/>
              <a:rect l="l" t="t" r="r" b="b"/>
              <a:pathLst>
                <a:path w="10749661" h="2103501">
                  <a:moveTo>
                    <a:pt x="0" y="151511"/>
                  </a:moveTo>
                  <a:cubicBezTo>
                    <a:pt x="0" y="67818"/>
                    <a:pt x="68199" y="0"/>
                    <a:pt x="152273" y="0"/>
                  </a:cubicBezTo>
                  <a:lnTo>
                    <a:pt x="10597388" y="0"/>
                  </a:lnTo>
                  <a:cubicBezTo>
                    <a:pt x="10681462" y="0"/>
                    <a:pt x="10749661" y="67818"/>
                    <a:pt x="10749661" y="151511"/>
                  </a:cubicBezTo>
                  <a:lnTo>
                    <a:pt x="10749661" y="1951990"/>
                  </a:lnTo>
                  <a:cubicBezTo>
                    <a:pt x="10749661" y="2035683"/>
                    <a:pt x="10681462" y="2103501"/>
                    <a:pt x="10597388" y="2103501"/>
                  </a:cubicBezTo>
                  <a:lnTo>
                    <a:pt x="152273" y="2103501"/>
                  </a:lnTo>
                  <a:cubicBezTo>
                    <a:pt x="68199" y="2103501"/>
                    <a:pt x="0" y="2035556"/>
                    <a:pt x="0" y="1951990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0762361" cy="2116201"/>
            </a:xfrm>
            <a:custGeom>
              <a:avLst/>
              <a:gdLst/>
              <a:ahLst/>
              <a:cxnLst/>
              <a:rect l="l" t="t" r="r" b="b"/>
              <a:pathLst>
                <a:path w="10762361" h="2116201">
                  <a:moveTo>
                    <a:pt x="0" y="157861"/>
                  </a:moveTo>
                  <a:cubicBezTo>
                    <a:pt x="0" y="70612"/>
                    <a:pt x="70993" y="0"/>
                    <a:pt x="158623" y="0"/>
                  </a:cubicBezTo>
                  <a:lnTo>
                    <a:pt x="10603738" y="0"/>
                  </a:lnTo>
                  <a:lnTo>
                    <a:pt x="10603738" y="6350"/>
                  </a:lnTo>
                  <a:lnTo>
                    <a:pt x="10603738" y="0"/>
                  </a:lnTo>
                  <a:cubicBezTo>
                    <a:pt x="10691241" y="0"/>
                    <a:pt x="10762361" y="70612"/>
                    <a:pt x="10762361" y="157861"/>
                  </a:cubicBezTo>
                  <a:lnTo>
                    <a:pt x="10756011" y="157861"/>
                  </a:lnTo>
                  <a:lnTo>
                    <a:pt x="10762361" y="157861"/>
                  </a:lnTo>
                  <a:lnTo>
                    <a:pt x="10762361" y="1958340"/>
                  </a:lnTo>
                  <a:lnTo>
                    <a:pt x="10756011" y="1958340"/>
                  </a:lnTo>
                  <a:lnTo>
                    <a:pt x="10762361" y="1958340"/>
                  </a:lnTo>
                  <a:cubicBezTo>
                    <a:pt x="10762361" y="2045589"/>
                    <a:pt x="10691368" y="2116201"/>
                    <a:pt x="10603738" y="2116201"/>
                  </a:cubicBezTo>
                  <a:lnTo>
                    <a:pt x="10603738" y="2109851"/>
                  </a:lnTo>
                  <a:lnTo>
                    <a:pt x="10603738" y="2116201"/>
                  </a:lnTo>
                  <a:lnTo>
                    <a:pt x="158623" y="2116201"/>
                  </a:lnTo>
                  <a:lnTo>
                    <a:pt x="158623" y="2109851"/>
                  </a:lnTo>
                  <a:lnTo>
                    <a:pt x="158623" y="2116201"/>
                  </a:lnTo>
                  <a:cubicBezTo>
                    <a:pt x="70993" y="2116201"/>
                    <a:pt x="0" y="2045462"/>
                    <a:pt x="0" y="1958340"/>
                  </a:cubicBezTo>
                  <a:lnTo>
                    <a:pt x="0" y="157861"/>
                  </a:lnTo>
                  <a:lnTo>
                    <a:pt x="6350" y="157861"/>
                  </a:lnTo>
                  <a:lnTo>
                    <a:pt x="0" y="157861"/>
                  </a:lnTo>
                  <a:moveTo>
                    <a:pt x="12700" y="157861"/>
                  </a:moveTo>
                  <a:lnTo>
                    <a:pt x="12700" y="1958340"/>
                  </a:lnTo>
                  <a:lnTo>
                    <a:pt x="6350" y="1958340"/>
                  </a:lnTo>
                  <a:lnTo>
                    <a:pt x="12700" y="1958340"/>
                  </a:lnTo>
                  <a:cubicBezTo>
                    <a:pt x="12700" y="2038477"/>
                    <a:pt x="77978" y="2103501"/>
                    <a:pt x="158623" y="2103501"/>
                  </a:cubicBezTo>
                  <a:lnTo>
                    <a:pt x="10603738" y="2103501"/>
                  </a:lnTo>
                  <a:cubicBezTo>
                    <a:pt x="10684383" y="2103501"/>
                    <a:pt x="10749661" y="2038477"/>
                    <a:pt x="10749661" y="1958340"/>
                  </a:cubicBezTo>
                  <a:lnTo>
                    <a:pt x="10749661" y="157861"/>
                  </a:lnTo>
                  <a:cubicBezTo>
                    <a:pt x="10749534" y="77724"/>
                    <a:pt x="10684256" y="12700"/>
                    <a:pt x="10603738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861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9559230" y="7776716"/>
            <a:ext cx="3381375" cy="46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useNavigate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59230" y="8323510"/>
            <a:ext cx="7502278" cy="50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Hook for programmatically navigating to different routes.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88325" y="877341"/>
            <a:ext cx="9569351" cy="255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Advanced Routing: Enhancing Your Navigation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788325" y="3834556"/>
            <a:ext cx="664518" cy="664517"/>
          </a:xfrm>
          <a:custGeom>
            <a:avLst/>
            <a:gdLst/>
            <a:ahLst/>
            <a:cxnLst/>
            <a:rect l="l" t="t" r="r" b="b"/>
            <a:pathLst>
              <a:path w="664518" h="664517">
                <a:moveTo>
                  <a:pt x="0" y="0"/>
                </a:moveTo>
                <a:lnTo>
                  <a:pt x="664517" y="0"/>
                </a:lnTo>
                <a:lnTo>
                  <a:pt x="664517" y="664518"/>
                </a:lnTo>
                <a:lnTo>
                  <a:pt x="0" y="66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88325" y="4736306"/>
            <a:ext cx="3322588" cy="44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Nested Routes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88325" y="5263455"/>
            <a:ext cx="4585246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Organize routes hierarchically for complex applications.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2772281" y="3834556"/>
            <a:ext cx="664518" cy="664517"/>
          </a:xfrm>
          <a:custGeom>
            <a:avLst/>
            <a:gdLst/>
            <a:ahLst/>
            <a:cxnLst/>
            <a:rect l="l" t="t" r="r" b="b"/>
            <a:pathLst>
              <a:path w="664518" h="664517">
                <a:moveTo>
                  <a:pt x="0" y="0"/>
                </a:moveTo>
                <a:lnTo>
                  <a:pt x="664518" y="0"/>
                </a:lnTo>
                <a:lnTo>
                  <a:pt x="664518" y="664518"/>
                </a:lnTo>
                <a:lnTo>
                  <a:pt x="0" y="664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72281" y="4736306"/>
            <a:ext cx="3322587" cy="44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Redirects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2281" y="5263455"/>
            <a:ext cx="4585395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Programmatically redirect users to different routes based on conditions.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788325" y="6987480"/>
            <a:ext cx="664518" cy="664518"/>
          </a:xfrm>
          <a:custGeom>
            <a:avLst/>
            <a:gdLst/>
            <a:ahLst/>
            <a:cxnLst/>
            <a:rect l="l" t="t" r="r" b="b"/>
            <a:pathLst>
              <a:path w="664518" h="664518">
                <a:moveTo>
                  <a:pt x="0" y="0"/>
                </a:moveTo>
                <a:lnTo>
                  <a:pt x="664517" y="0"/>
                </a:lnTo>
                <a:lnTo>
                  <a:pt x="664517" y="664517"/>
                </a:lnTo>
                <a:lnTo>
                  <a:pt x="0" y="664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788325" y="7889230"/>
            <a:ext cx="3322588" cy="44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Lazy Loading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88325" y="8416379"/>
            <a:ext cx="4585246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Improve performance by loading components only when needed.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12772281" y="6987480"/>
            <a:ext cx="664518" cy="664518"/>
          </a:xfrm>
          <a:custGeom>
            <a:avLst/>
            <a:gdLst/>
            <a:ahLst/>
            <a:cxnLst/>
            <a:rect l="l" t="t" r="r" b="b"/>
            <a:pathLst>
              <a:path w="664518" h="664518">
                <a:moveTo>
                  <a:pt x="0" y="0"/>
                </a:moveTo>
                <a:lnTo>
                  <a:pt x="664518" y="0"/>
                </a:lnTo>
                <a:lnTo>
                  <a:pt x="664518" y="664517"/>
                </a:lnTo>
                <a:lnTo>
                  <a:pt x="0" y="664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772281" y="7889230"/>
            <a:ext cx="3322587" cy="44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404 Handling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72281" y="8416379"/>
            <a:ext cx="4585395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Display a custom error page for invalid routes.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39999" y="691455"/>
            <a:ext cx="16408002" cy="172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Performance Optimization: Best Practices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35236" y="2950220"/>
            <a:ext cx="2060525" cy="1557040"/>
            <a:chOff x="0" y="0"/>
            <a:chExt cx="2747367" cy="207605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734564" cy="2063369"/>
            </a:xfrm>
            <a:custGeom>
              <a:avLst/>
              <a:gdLst/>
              <a:ahLst/>
              <a:cxnLst/>
              <a:rect l="l" t="t" r="r" b="b"/>
              <a:pathLst>
                <a:path w="2734564" h="2063369">
                  <a:moveTo>
                    <a:pt x="0" y="150368"/>
                  </a:moveTo>
                  <a:cubicBezTo>
                    <a:pt x="0" y="67310"/>
                    <a:pt x="67437" y="0"/>
                    <a:pt x="150622" y="0"/>
                  </a:cubicBezTo>
                  <a:lnTo>
                    <a:pt x="2583942" y="0"/>
                  </a:lnTo>
                  <a:cubicBezTo>
                    <a:pt x="2667127" y="0"/>
                    <a:pt x="2734564" y="67310"/>
                    <a:pt x="2734564" y="150368"/>
                  </a:cubicBezTo>
                  <a:lnTo>
                    <a:pt x="2734564" y="1912874"/>
                  </a:lnTo>
                  <a:cubicBezTo>
                    <a:pt x="2734564" y="1995932"/>
                    <a:pt x="2667127" y="2063242"/>
                    <a:pt x="2583942" y="2063242"/>
                  </a:cubicBezTo>
                  <a:lnTo>
                    <a:pt x="150622" y="2063242"/>
                  </a:lnTo>
                  <a:cubicBezTo>
                    <a:pt x="67437" y="2063369"/>
                    <a:pt x="0" y="1996059"/>
                    <a:pt x="0" y="191287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747264" cy="2076069"/>
            </a:xfrm>
            <a:custGeom>
              <a:avLst/>
              <a:gdLst/>
              <a:ahLst/>
              <a:cxnLst/>
              <a:rect l="l" t="t" r="r" b="b"/>
              <a:pathLst>
                <a:path w="2747264" h="2076069">
                  <a:moveTo>
                    <a:pt x="0" y="156718"/>
                  </a:moveTo>
                  <a:cubicBezTo>
                    <a:pt x="0" y="70231"/>
                    <a:pt x="70358" y="0"/>
                    <a:pt x="156972" y="0"/>
                  </a:cubicBezTo>
                  <a:lnTo>
                    <a:pt x="2590292" y="0"/>
                  </a:lnTo>
                  <a:lnTo>
                    <a:pt x="2590292" y="6350"/>
                  </a:lnTo>
                  <a:lnTo>
                    <a:pt x="2590292" y="0"/>
                  </a:lnTo>
                  <a:cubicBezTo>
                    <a:pt x="2677033" y="0"/>
                    <a:pt x="2747264" y="70231"/>
                    <a:pt x="2747264" y="156718"/>
                  </a:cubicBezTo>
                  <a:lnTo>
                    <a:pt x="2740914" y="156718"/>
                  </a:lnTo>
                  <a:lnTo>
                    <a:pt x="2747264" y="156718"/>
                  </a:lnTo>
                  <a:lnTo>
                    <a:pt x="2747264" y="1919224"/>
                  </a:lnTo>
                  <a:lnTo>
                    <a:pt x="2740914" y="1919224"/>
                  </a:lnTo>
                  <a:lnTo>
                    <a:pt x="2747264" y="1919224"/>
                  </a:lnTo>
                  <a:cubicBezTo>
                    <a:pt x="2747264" y="2005838"/>
                    <a:pt x="2676906" y="2075942"/>
                    <a:pt x="2590292" y="2075942"/>
                  </a:cubicBezTo>
                  <a:lnTo>
                    <a:pt x="2590292" y="2069592"/>
                  </a:lnTo>
                  <a:lnTo>
                    <a:pt x="2590292" y="2075942"/>
                  </a:lnTo>
                  <a:lnTo>
                    <a:pt x="156972" y="2075942"/>
                  </a:lnTo>
                  <a:lnTo>
                    <a:pt x="156972" y="2069592"/>
                  </a:lnTo>
                  <a:lnTo>
                    <a:pt x="156972" y="2075942"/>
                  </a:lnTo>
                  <a:cubicBezTo>
                    <a:pt x="70358" y="2076069"/>
                    <a:pt x="0" y="2005838"/>
                    <a:pt x="0" y="1919224"/>
                  </a:cubicBezTo>
                  <a:lnTo>
                    <a:pt x="0" y="156718"/>
                  </a:lnTo>
                  <a:lnTo>
                    <a:pt x="6350" y="156718"/>
                  </a:lnTo>
                  <a:lnTo>
                    <a:pt x="0" y="156718"/>
                  </a:lnTo>
                  <a:moveTo>
                    <a:pt x="12700" y="156718"/>
                  </a:moveTo>
                  <a:lnTo>
                    <a:pt x="12700" y="1919224"/>
                  </a:lnTo>
                  <a:lnTo>
                    <a:pt x="6350" y="1919224"/>
                  </a:lnTo>
                  <a:lnTo>
                    <a:pt x="12700" y="1919224"/>
                  </a:lnTo>
                  <a:cubicBezTo>
                    <a:pt x="12700" y="1998726"/>
                    <a:pt x="77343" y="2063242"/>
                    <a:pt x="156972" y="2063242"/>
                  </a:cubicBezTo>
                  <a:lnTo>
                    <a:pt x="2590292" y="2063242"/>
                  </a:lnTo>
                  <a:cubicBezTo>
                    <a:pt x="2670048" y="2063242"/>
                    <a:pt x="2734564" y="1998726"/>
                    <a:pt x="2734564" y="1919224"/>
                  </a:cubicBezTo>
                  <a:lnTo>
                    <a:pt x="2734564" y="156718"/>
                  </a:lnTo>
                  <a:cubicBezTo>
                    <a:pt x="2734691" y="77216"/>
                    <a:pt x="2670048" y="12700"/>
                    <a:pt x="2590419" y="12700"/>
                  </a:cubicBezTo>
                  <a:lnTo>
                    <a:pt x="156972" y="12700"/>
                  </a:lnTo>
                  <a:lnTo>
                    <a:pt x="156972" y="6350"/>
                  </a:lnTo>
                  <a:lnTo>
                    <a:pt x="156972" y="12700"/>
                  </a:lnTo>
                  <a:cubicBezTo>
                    <a:pt x="77343" y="12700"/>
                    <a:pt x="12700" y="77216"/>
                    <a:pt x="12700" y="15671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18010" y="3345805"/>
            <a:ext cx="174724" cy="65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59485" y="3194894"/>
            <a:ext cx="4087266" cy="44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Route Optimization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59485" y="3727996"/>
            <a:ext cx="7802315" cy="50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Minimize unnecessary rerenders, use efficient route matching.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125241" y="4483448"/>
            <a:ext cx="14088516" cy="19050"/>
            <a:chOff x="0" y="0"/>
            <a:chExt cx="18784688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784697" cy="25400"/>
            </a:xfrm>
            <a:custGeom>
              <a:avLst/>
              <a:gdLst/>
              <a:ahLst/>
              <a:cxnLst/>
              <a:rect l="l" t="t" r="r" b="b"/>
              <a:pathLst>
                <a:path w="18784697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8771997" y="0"/>
                  </a:lnTo>
                  <a:cubicBezTo>
                    <a:pt x="18778982" y="0"/>
                    <a:pt x="18784697" y="5715"/>
                    <a:pt x="18784697" y="12700"/>
                  </a:cubicBezTo>
                  <a:cubicBezTo>
                    <a:pt x="18784697" y="19685"/>
                    <a:pt x="18778982" y="25400"/>
                    <a:pt x="18771997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35236" y="4631977"/>
            <a:ext cx="4111526" cy="1557040"/>
            <a:chOff x="0" y="0"/>
            <a:chExt cx="5482035" cy="207605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5469382" cy="2063369"/>
            </a:xfrm>
            <a:custGeom>
              <a:avLst/>
              <a:gdLst/>
              <a:ahLst/>
              <a:cxnLst/>
              <a:rect l="l" t="t" r="r" b="b"/>
              <a:pathLst>
                <a:path w="5469382" h="2063369">
                  <a:moveTo>
                    <a:pt x="0" y="150368"/>
                  </a:moveTo>
                  <a:cubicBezTo>
                    <a:pt x="0" y="67310"/>
                    <a:pt x="67564" y="0"/>
                    <a:pt x="151003" y="0"/>
                  </a:cubicBezTo>
                  <a:lnTo>
                    <a:pt x="5318379" y="0"/>
                  </a:lnTo>
                  <a:cubicBezTo>
                    <a:pt x="5401818" y="0"/>
                    <a:pt x="5469382" y="67310"/>
                    <a:pt x="5469382" y="150368"/>
                  </a:cubicBezTo>
                  <a:lnTo>
                    <a:pt x="5469382" y="1912874"/>
                  </a:lnTo>
                  <a:cubicBezTo>
                    <a:pt x="5469382" y="1995932"/>
                    <a:pt x="5401818" y="2063242"/>
                    <a:pt x="5318379" y="2063242"/>
                  </a:cubicBezTo>
                  <a:lnTo>
                    <a:pt x="151003" y="2063242"/>
                  </a:lnTo>
                  <a:cubicBezTo>
                    <a:pt x="67564" y="2063369"/>
                    <a:pt x="0" y="1996059"/>
                    <a:pt x="0" y="191287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5482082" cy="2076069"/>
            </a:xfrm>
            <a:custGeom>
              <a:avLst/>
              <a:gdLst/>
              <a:ahLst/>
              <a:cxnLst/>
              <a:rect l="l" t="t" r="r" b="b"/>
              <a:pathLst>
                <a:path w="5482082" h="2076069">
                  <a:moveTo>
                    <a:pt x="0" y="156718"/>
                  </a:moveTo>
                  <a:cubicBezTo>
                    <a:pt x="0" y="70104"/>
                    <a:pt x="70485" y="0"/>
                    <a:pt x="157353" y="0"/>
                  </a:cubicBezTo>
                  <a:lnTo>
                    <a:pt x="5324729" y="0"/>
                  </a:lnTo>
                  <a:lnTo>
                    <a:pt x="5324729" y="6350"/>
                  </a:lnTo>
                  <a:lnTo>
                    <a:pt x="5324729" y="0"/>
                  </a:lnTo>
                  <a:cubicBezTo>
                    <a:pt x="5411597" y="0"/>
                    <a:pt x="5482082" y="70104"/>
                    <a:pt x="5482082" y="156718"/>
                  </a:cubicBezTo>
                  <a:lnTo>
                    <a:pt x="5475732" y="156718"/>
                  </a:lnTo>
                  <a:lnTo>
                    <a:pt x="5482082" y="156718"/>
                  </a:lnTo>
                  <a:lnTo>
                    <a:pt x="5482082" y="1919224"/>
                  </a:lnTo>
                  <a:lnTo>
                    <a:pt x="5475732" y="1919224"/>
                  </a:lnTo>
                  <a:lnTo>
                    <a:pt x="5482082" y="1919224"/>
                  </a:lnTo>
                  <a:cubicBezTo>
                    <a:pt x="5482082" y="2005838"/>
                    <a:pt x="5411597" y="2075942"/>
                    <a:pt x="5324729" y="2075942"/>
                  </a:cubicBezTo>
                  <a:lnTo>
                    <a:pt x="5324729" y="2069592"/>
                  </a:lnTo>
                  <a:lnTo>
                    <a:pt x="5324729" y="2075942"/>
                  </a:lnTo>
                  <a:lnTo>
                    <a:pt x="157353" y="2075942"/>
                  </a:lnTo>
                  <a:lnTo>
                    <a:pt x="157353" y="2069592"/>
                  </a:lnTo>
                  <a:lnTo>
                    <a:pt x="157353" y="2075942"/>
                  </a:lnTo>
                  <a:cubicBezTo>
                    <a:pt x="70485" y="2076069"/>
                    <a:pt x="0" y="2005838"/>
                    <a:pt x="0" y="1919224"/>
                  </a:cubicBezTo>
                  <a:lnTo>
                    <a:pt x="0" y="156718"/>
                  </a:lnTo>
                  <a:lnTo>
                    <a:pt x="6350" y="156718"/>
                  </a:lnTo>
                  <a:lnTo>
                    <a:pt x="0" y="156718"/>
                  </a:lnTo>
                  <a:moveTo>
                    <a:pt x="12700" y="156718"/>
                  </a:moveTo>
                  <a:lnTo>
                    <a:pt x="12700" y="1919224"/>
                  </a:lnTo>
                  <a:lnTo>
                    <a:pt x="6350" y="1919224"/>
                  </a:lnTo>
                  <a:lnTo>
                    <a:pt x="12700" y="1919224"/>
                  </a:lnTo>
                  <a:cubicBezTo>
                    <a:pt x="12700" y="1998726"/>
                    <a:pt x="77470" y="2063242"/>
                    <a:pt x="157353" y="2063242"/>
                  </a:cubicBezTo>
                  <a:lnTo>
                    <a:pt x="5324729" y="2063242"/>
                  </a:lnTo>
                  <a:cubicBezTo>
                    <a:pt x="5404612" y="2063242"/>
                    <a:pt x="5469382" y="1998726"/>
                    <a:pt x="5469382" y="1919224"/>
                  </a:cubicBezTo>
                  <a:lnTo>
                    <a:pt x="5469382" y="156718"/>
                  </a:lnTo>
                  <a:cubicBezTo>
                    <a:pt x="5469382" y="77216"/>
                    <a:pt x="5404612" y="12700"/>
                    <a:pt x="5324729" y="12700"/>
                  </a:cubicBezTo>
                  <a:lnTo>
                    <a:pt x="157353" y="12700"/>
                  </a:lnTo>
                  <a:lnTo>
                    <a:pt x="157353" y="6350"/>
                  </a:lnTo>
                  <a:lnTo>
                    <a:pt x="157353" y="12700"/>
                  </a:lnTo>
                  <a:cubicBezTo>
                    <a:pt x="77470" y="12700"/>
                    <a:pt x="12700" y="77216"/>
                    <a:pt x="12700" y="15671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18010" y="5027562"/>
            <a:ext cx="280393" cy="65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10485" y="4876651"/>
            <a:ext cx="3357562" cy="44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Lazy Loading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10485" y="5409754"/>
            <a:ext cx="7305080" cy="50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Load components on demand, reducing initial bundle size.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176242" y="6165205"/>
            <a:ext cx="12037516" cy="19050"/>
            <a:chOff x="0" y="0"/>
            <a:chExt cx="16050022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050006" cy="25400"/>
            </a:xfrm>
            <a:custGeom>
              <a:avLst/>
              <a:gdLst/>
              <a:ahLst/>
              <a:cxnLst/>
              <a:rect l="l" t="t" r="r" b="b"/>
              <a:pathLst>
                <a:path w="16050006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6037306" y="0"/>
                  </a:lnTo>
                  <a:cubicBezTo>
                    <a:pt x="16044292" y="0"/>
                    <a:pt x="16050006" y="5715"/>
                    <a:pt x="16050006" y="12700"/>
                  </a:cubicBezTo>
                  <a:cubicBezTo>
                    <a:pt x="16050006" y="19685"/>
                    <a:pt x="16044292" y="25400"/>
                    <a:pt x="1603730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35236" y="6313735"/>
            <a:ext cx="6162526" cy="1557040"/>
            <a:chOff x="0" y="0"/>
            <a:chExt cx="8216702" cy="2076053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8204074" cy="2063242"/>
            </a:xfrm>
            <a:custGeom>
              <a:avLst/>
              <a:gdLst/>
              <a:ahLst/>
              <a:cxnLst/>
              <a:rect l="l" t="t" r="r" b="b"/>
              <a:pathLst>
                <a:path w="8204074" h="2063242">
                  <a:moveTo>
                    <a:pt x="0" y="150368"/>
                  </a:moveTo>
                  <a:cubicBezTo>
                    <a:pt x="0" y="67310"/>
                    <a:pt x="67691" y="0"/>
                    <a:pt x="151130" y="0"/>
                  </a:cubicBezTo>
                  <a:lnTo>
                    <a:pt x="8052943" y="0"/>
                  </a:lnTo>
                  <a:cubicBezTo>
                    <a:pt x="8136382" y="0"/>
                    <a:pt x="8204074" y="67310"/>
                    <a:pt x="8204074" y="150368"/>
                  </a:cubicBezTo>
                  <a:lnTo>
                    <a:pt x="8204074" y="1912874"/>
                  </a:lnTo>
                  <a:cubicBezTo>
                    <a:pt x="8204074" y="1995932"/>
                    <a:pt x="8136382" y="2063242"/>
                    <a:pt x="8052943" y="2063242"/>
                  </a:cubicBezTo>
                  <a:lnTo>
                    <a:pt x="151130" y="2063242"/>
                  </a:lnTo>
                  <a:cubicBezTo>
                    <a:pt x="67691" y="2063242"/>
                    <a:pt x="0" y="1995932"/>
                    <a:pt x="0" y="191287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8216774" cy="2075942"/>
            </a:xfrm>
            <a:custGeom>
              <a:avLst/>
              <a:gdLst/>
              <a:ahLst/>
              <a:cxnLst/>
              <a:rect l="l" t="t" r="r" b="b"/>
              <a:pathLst>
                <a:path w="8216774" h="2075942">
                  <a:moveTo>
                    <a:pt x="0" y="156718"/>
                  </a:moveTo>
                  <a:cubicBezTo>
                    <a:pt x="0" y="70104"/>
                    <a:pt x="70485" y="0"/>
                    <a:pt x="157480" y="0"/>
                  </a:cubicBezTo>
                  <a:lnTo>
                    <a:pt x="8059293" y="0"/>
                  </a:lnTo>
                  <a:lnTo>
                    <a:pt x="8059293" y="6350"/>
                  </a:lnTo>
                  <a:lnTo>
                    <a:pt x="8059293" y="0"/>
                  </a:lnTo>
                  <a:cubicBezTo>
                    <a:pt x="8146288" y="0"/>
                    <a:pt x="8216774" y="70104"/>
                    <a:pt x="8216774" y="156718"/>
                  </a:cubicBezTo>
                  <a:lnTo>
                    <a:pt x="8210424" y="156718"/>
                  </a:lnTo>
                  <a:lnTo>
                    <a:pt x="8216774" y="156718"/>
                  </a:lnTo>
                  <a:lnTo>
                    <a:pt x="8216774" y="1919224"/>
                  </a:lnTo>
                  <a:lnTo>
                    <a:pt x="8210424" y="1919224"/>
                  </a:lnTo>
                  <a:lnTo>
                    <a:pt x="8216774" y="1919224"/>
                  </a:lnTo>
                  <a:cubicBezTo>
                    <a:pt x="8216774" y="2005838"/>
                    <a:pt x="8146288" y="2075942"/>
                    <a:pt x="8059293" y="2075942"/>
                  </a:cubicBezTo>
                  <a:lnTo>
                    <a:pt x="8059293" y="2069592"/>
                  </a:lnTo>
                  <a:lnTo>
                    <a:pt x="8059293" y="2075942"/>
                  </a:lnTo>
                  <a:lnTo>
                    <a:pt x="157480" y="2075942"/>
                  </a:lnTo>
                  <a:lnTo>
                    <a:pt x="157480" y="2069592"/>
                  </a:lnTo>
                  <a:lnTo>
                    <a:pt x="157480" y="2075942"/>
                  </a:lnTo>
                  <a:cubicBezTo>
                    <a:pt x="70485" y="2075942"/>
                    <a:pt x="0" y="2005838"/>
                    <a:pt x="0" y="1919224"/>
                  </a:cubicBezTo>
                  <a:lnTo>
                    <a:pt x="0" y="156718"/>
                  </a:lnTo>
                  <a:lnTo>
                    <a:pt x="6350" y="156718"/>
                  </a:lnTo>
                  <a:lnTo>
                    <a:pt x="0" y="156718"/>
                  </a:lnTo>
                  <a:moveTo>
                    <a:pt x="12700" y="156718"/>
                  </a:moveTo>
                  <a:lnTo>
                    <a:pt x="12700" y="1919224"/>
                  </a:lnTo>
                  <a:lnTo>
                    <a:pt x="6350" y="1919224"/>
                  </a:lnTo>
                  <a:lnTo>
                    <a:pt x="12700" y="1919224"/>
                  </a:lnTo>
                  <a:cubicBezTo>
                    <a:pt x="12700" y="1998726"/>
                    <a:pt x="77470" y="2063242"/>
                    <a:pt x="157480" y="2063242"/>
                  </a:cubicBezTo>
                  <a:lnTo>
                    <a:pt x="8059293" y="2063242"/>
                  </a:lnTo>
                  <a:cubicBezTo>
                    <a:pt x="8139303" y="2063242"/>
                    <a:pt x="8204074" y="1998726"/>
                    <a:pt x="8204074" y="1919224"/>
                  </a:cubicBezTo>
                  <a:lnTo>
                    <a:pt x="8204074" y="156718"/>
                  </a:lnTo>
                  <a:cubicBezTo>
                    <a:pt x="8204074" y="77216"/>
                    <a:pt x="8139303" y="12700"/>
                    <a:pt x="8059293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216"/>
                    <a:pt x="12700" y="15671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18010" y="6709321"/>
            <a:ext cx="281731" cy="65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61485" y="6558409"/>
            <a:ext cx="3357562" cy="44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Code Splitting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61485" y="7091511"/>
            <a:ext cx="6892677" cy="50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Divide your code into smaller chunks for faster loading.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227242" y="7846962"/>
            <a:ext cx="9986516" cy="19050"/>
            <a:chOff x="0" y="0"/>
            <a:chExt cx="13315355" cy="25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315314" cy="25400"/>
            </a:xfrm>
            <a:custGeom>
              <a:avLst/>
              <a:gdLst/>
              <a:ahLst/>
              <a:cxnLst/>
              <a:rect l="l" t="t" r="r" b="b"/>
              <a:pathLst>
                <a:path w="1331531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302614" y="0"/>
                  </a:lnTo>
                  <a:cubicBezTo>
                    <a:pt x="13309600" y="0"/>
                    <a:pt x="13315314" y="5715"/>
                    <a:pt x="13315314" y="12700"/>
                  </a:cubicBezTo>
                  <a:cubicBezTo>
                    <a:pt x="13315314" y="19685"/>
                    <a:pt x="13309600" y="25400"/>
                    <a:pt x="1330261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35236" y="7995494"/>
            <a:ext cx="8213526" cy="1557040"/>
            <a:chOff x="0" y="0"/>
            <a:chExt cx="10951368" cy="2076053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10938637" cy="2063242"/>
            </a:xfrm>
            <a:custGeom>
              <a:avLst/>
              <a:gdLst/>
              <a:ahLst/>
              <a:cxnLst/>
              <a:rect l="l" t="t" r="r" b="b"/>
              <a:pathLst>
                <a:path w="10938637" h="2063242">
                  <a:moveTo>
                    <a:pt x="0" y="150368"/>
                  </a:moveTo>
                  <a:cubicBezTo>
                    <a:pt x="0" y="67310"/>
                    <a:pt x="67691" y="0"/>
                    <a:pt x="151130" y="0"/>
                  </a:cubicBezTo>
                  <a:lnTo>
                    <a:pt x="10787507" y="0"/>
                  </a:lnTo>
                  <a:cubicBezTo>
                    <a:pt x="10870946" y="0"/>
                    <a:pt x="10938637" y="67310"/>
                    <a:pt x="10938637" y="150368"/>
                  </a:cubicBezTo>
                  <a:lnTo>
                    <a:pt x="10938637" y="1912874"/>
                  </a:lnTo>
                  <a:cubicBezTo>
                    <a:pt x="10938637" y="1995932"/>
                    <a:pt x="10870946" y="2063242"/>
                    <a:pt x="10787507" y="2063242"/>
                  </a:cubicBezTo>
                  <a:lnTo>
                    <a:pt x="151130" y="2063242"/>
                  </a:lnTo>
                  <a:cubicBezTo>
                    <a:pt x="67691" y="2063242"/>
                    <a:pt x="0" y="1995932"/>
                    <a:pt x="0" y="191287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0951337" cy="2075942"/>
            </a:xfrm>
            <a:custGeom>
              <a:avLst/>
              <a:gdLst/>
              <a:ahLst/>
              <a:cxnLst/>
              <a:rect l="l" t="t" r="r" b="b"/>
              <a:pathLst>
                <a:path w="10951337" h="2075942">
                  <a:moveTo>
                    <a:pt x="0" y="156718"/>
                  </a:moveTo>
                  <a:cubicBezTo>
                    <a:pt x="0" y="70104"/>
                    <a:pt x="70612" y="0"/>
                    <a:pt x="157480" y="0"/>
                  </a:cubicBezTo>
                  <a:lnTo>
                    <a:pt x="10793857" y="0"/>
                  </a:lnTo>
                  <a:lnTo>
                    <a:pt x="10793857" y="6350"/>
                  </a:lnTo>
                  <a:lnTo>
                    <a:pt x="10793857" y="0"/>
                  </a:lnTo>
                  <a:cubicBezTo>
                    <a:pt x="10880851" y="0"/>
                    <a:pt x="10951337" y="70104"/>
                    <a:pt x="10951337" y="156718"/>
                  </a:cubicBezTo>
                  <a:lnTo>
                    <a:pt x="10951337" y="1919224"/>
                  </a:lnTo>
                  <a:lnTo>
                    <a:pt x="10944987" y="1919224"/>
                  </a:lnTo>
                  <a:lnTo>
                    <a:pt x="10951337" y="1919224"/>
                  </a:lnTo>
                  <a:cubicBezTo>
                    <a:pt x="10951337" y="2005838"/>
                    <a:pt x="10880725" y="2075942"/>
                    <a:pt x="10793857" y="2075942"/>
                  </a:cubicBezTo>
                  <a:lnTo>
                    <a:pt x="10793857" y="2069592"/>
                  </a:lnTo>
                  <a:lnTo>
                    <a:pt x="10793857" y="2075942"/>
                  </a:lnTo>
                  <a:lnTo>
                    <a:pt x="157480" y="2075942"/>
                  </a:lnTo>
                  <a:lnTo>
                    <a:pt x="157480" y="2069592"/>
                  </a:lnTo>
                  <a:lnTo>
                    <a:pt x="157480" y="2075942"/>
                  </a:lnTo>
                  <a:cubicBezTo>
                    <a:pt x="70485" y="2075942"/>
                    <a:pt x="0" y="2005838"/>
                    <a:pt x="0" y="1919224"/>
                  </a:cubicBezTo>
                  <a:lnTo>
                    <a:pt x="0" y="156718"/>
                  </a:lnTo>
                  <a:lnTo>
                    <a:pt x="6350" y="156718"/>
                  </a:lnTo>
                  <a:lnTo>
                    <a:pt x="0" y="156718"/>
                  </a:lnTo>
                  <a:moveTo>
                    <a:pt x="12700" y="156718"/>
                  </a:moveTo>
                  <a:lnTo>
                    <a:pt x="12700" y="1919224"/>
                  </a:lnTo>
                  <a:lnTo>
                    <a:pt x="6350" y="1919224"/>
                  </a:lnTo>
                  <a:lnTo>
                    <a:pt x="12700" y="1919224"/>
                  </a:lnTo>
                  <a:cubicBezTo>
                    <a:pt x="12700" y="1998726"/>
                    <a:pt x="77470" y="2063242"/>
                    <a:pt x="157480" y="2063242"/>
                  </a:cubicBezTo>
                  <a:lnTo>
                    <a:pt x="10793857" y="2063242"/>
                  </a:lnTo>
                  <a:cubicBezTo>
                    <a:pt x="10873867" y="2063242"/>
                    <a:pt x="10938637" y="1998726"/>
                    <a:pt x="10938637" y="1919224"/>
                  </a:cubicBezTo>
                  <a:lnTo>
                    <a:pt x="10938637" y="156718"/>
                  </a:lnTo>
                  <a:lnTo>
                    <a:pt x="10944987" y="156718"/>
                  </a:lnTo>
                  <a:lnTo>
                    <a:pt x="10938637" y="156718"/>
                  </a:lnTo>
                  <a:cubicBezTo>
                    <a:pt x="10938637" y="77216"/>
                    <a:pt x="10873867" y="12700"/>
                    <a:pt x="10793857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216"/>
                    <a:pt x="12700" y="15671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218010" y="8391079"/>
            <a:ext cx="289172" cy="65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12486" y="8240166"/>
            <a:ext cx="3357562" cy="44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Caching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12486" y="8773269"/>
            <a:ext cx="4740771" cy="50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Cache data to reduce server requests.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40849" y="700236"/>
            <a:ext cx="9664304" cy="162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Hands-on Examples: Real-world Applications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40849" y="2702867"/>
            <a:ext cx="9664304" cy="6836271"/>
            <a:chOff x="0" y="0"/>
            <a:chExt cx="12885738" cy="91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85674" cy="9115044"/>
            </a:xfrm>
            <a:custGeom>
              <a:avLst/>
              <a:gdLst/>
              <a:ahLst/>
              <a:cxnLst/>
              <a:rect l="l" t="t" r="r" b="b"/>
              <a:pathLst>
                <a:path w="12885674" h="9115044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12744450" y="0"/>
                  </a:lnTo>
                  <a:cubicBezTo>
                    <a:pt x="12822428" y="0"/>
                    <a:pt x="12885674" y="63246"/>
                    <a:pt x="12885674" y="141224"/>
                  </a:cubicBezTo>
                  <a:lnTo>
                    <a:pt x="12885674" y="8973693"/>
                  </a:lnTo>
                  <a:cubicBezTo>
                    <a:pt x="12885674" y="9051672"/>
                    <a:pt x="12822428" y="9114917"/>
                    <a:pt x="12744450" y="9114917"/>
                  </a:cubicBezTo>
                  <a:lnTo>
                    <a:pt x="141224" y="9114917"/>
                  </a:lnTo>
                  <a:cubicBezTo>
                    <a:pt x="63246" y="9115044"/>
                    <a:pt x="0" y="9051798"/>
                    <a:pt x="0" y="8973693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28348" y="2702867"/>
            <a:ext cx="9689306" cy="6836271"/>
            <a:chOff x="0" y="0"/>
            <a:chExt cx="12919075" cy="91150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19202" cy="9115044"/>
            </a:xfrm>
            <a:custGeom>
              <a:avLst/>
              <a:gdLst/>
              <a:ahLst/>
              <a:cxnLst/>
              <a:rect l="l" t="t" r="r" b="b"/>
              <a:pathLst>
                <a:path w="12919202" h="9115044">
                  <a:moveTo>
                    <a:pt x="0" y="50546"/>
                  </a:moveTo>
                  <a:cubicBezTo>
                    <a:pt x="0" y="22606"/>
                    <a:pt x="22606" y="0"/>
                    <a:pt x="50546" y="0"/>
                  </a:cubicBezTo>
                  <a:lnTo>
                    <a:pt x="12868656" y="0"/>
                  </a:lnTo>
                  <a:cubicBezTo>
                    <a:pt x="12896596" y="0"/>
                    <a:pt x="12919202" y="22606"/>
                    <a:pt x="12919202" y="50546"/>
                  </a:cubicBezTo>
                  <a:lnTo>
                    <a:pt x="12919202" y="9064498"/>
                  </a:lnTo>
                  <a:cubicBezTo>
                    <a:pt x="12919202" y="9092438"/>
                    <a:pt x="12896596" y="9115044"/>
                    <a:pt x="12868656" y="9115044"/>
                  </a:cubicBezTo>
                  <a:lnTo>
                    <a:pt x="50546" y="9115044"/>
                  </a:lnTo>
                  <a:cubicBezTo>
                    <a:pt x="22606" y="9115044"/>
                    <a:pt x="0" y="9092438"/>
                    <a:pt x="0" y="9064498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980610" y="2768204"/>
            <a:ext cx="9184779" cy="658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import { BrowserRouter, Routes, Route, Link, Outlet, useParams, useNavigate } from 'react-router-dom';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function App() {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return (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      } /&gt;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      } /&gt;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      } /&gt;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      } /&gt;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33F7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algn="l">
              <a:lnSpc>
                <a:spcPts val="3125"/>
              </a:lnSpc>
            </a:pPr>
            <a:endParaRPr lang="en-US" sz="1937">
              <a:solidFill>
                <a:srgbClr val="333F7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85585" y="315033"/>
            <a:ext cx="7225771" cy="9656934"/>
          </a:xfrm>
          <a:custGeom>
            <a:avLst/>
            <a:gdLst/>
            <a:ahLst/>
            <a:cxnLst/>
            <a:rect l="l" t="t" r="r" b="b"/>
            <a:pathLst>
              <a:path w="7225771" h="9656934">
                <a:moveTo>
                  <a:pt x="0" y="0"/>
                </a:moveTo>
                <a:lnTo>
                  <a:pt x="7225771" y="0"/>
                </a:lnTo>
                <a:lnTo>
                  <a:pt x="7225771" y="9656934"/>
                </a:lnTo>
                <a:lnTo>
                  <a:pt x="0" y="9656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22" r="-1682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95741" y="870348"/>
            <a:ext cx="9954517" cy="135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Conclusion: Take Your Navigation to the Next Level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48239" y="2987699"/>
            <a:ext cx="9802020" cy="595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5"/>
              </a:lnSpc>
            </a:pPr>
            <a:r>
              <a:rPr lang="en-US" sz="2362" dirty="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React Router is a powerful library that enables seamless navigation and dynamic routing in React </a:t>
            </a:r>
            <a:r>
              <a:rPr lang="en-US" sz="2362" dirty="0" smtClean="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applications unnecessary </a:t>
            </a:r>
            <a:r>
              <a:rPr lang="en-US" sz="2362" dirty="0" err="1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rerenders</a:t>
            </a:r>
            <a:r>
              <a:rPr lang="en-US" sz="2362" dirty="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, use efficient route matching.</a:t>
            </a:r>
          </a:p>
          <a:p>
            <a:pPr algn="l">
              <a:lnSpc>
                <a:spcPts val="3865"/>
              </a:lnSpc>
            </a:pPr>
            <a:endParaRPr lang="en-US" sz="2362" dirty="0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65"/>
              </a:lnSpc>
            </a:pPr>
            <a:endParaRPr lang="en-US" sz="2362" dirty="0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65"/>
              </a:lnSpc>
            </a:pPr>
            <a:r>
              <a:rPr lang="en-US" sz="2362" dirty="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By leveraging its features such as nested routes, route parameters, and dynamic loading, developers can create complex and user-friendly web applications with ease.</a:t>
            </a:r>
          </a:p>
          <a:p>
            <a:pPr algn="l">
              <a:lnSpc>
                <a:spcPts val="3865"/>
              </a:lnSpc>
            </a:pPr>
            <a:endParaRPr lang="en-US" sz="2362" dirty="0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65"/>
              </a:lnSpc>
            </a:pPr>
            <a:endParaRPr lang="en-US" sz="2362" dirty="0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65"/>
              </a:lnSpc>
            </a:pPr>
            <a:r>
              <a:rPr lang="en-US" sz="2362" dirty="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Understanding React Router not only enhances the user experience but also contributes to efficient and organized code.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Custom</PresentationFormat>
  <Paragraphs>82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Open Sans Bold</vt:lpstr>
      <vt:lpstr>Consolas</vt:lpstr>
      <vt:lpstr>Calibri</vt:lpstr>
      <vt:lpstr>Arimo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Router</dc:title>
  <cp:lastModifiedBy>Hp</cp:lastModifiedBy>
  <cp:revision>2</cp:revision>
  <dcterms:created xsi:type="dcterms:W3CDTF">2006-08-16T00:00:00Z</dcterms:created>
  <dcterms:modified xsi:type="dcterms:W3CDTF">2024-12-04T04:32:00Z</dcterms:modified>
  <dc:identifier>DAGYQMG-VbY</dc:identifier>
</cp:coreProperties>
</file>